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</p:sldIdLst>
  <p:sldSz cx="32399288" cy="43200638"/>
  <p:notesSz cx="6761163" cy="9942513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65"/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6" autoAdjust="0"/>
    <p:restoredTop sz="94660"/>
  </p:normalViewPr>
  <p:slideViewPr>
    <p:cSldViewPr snapToGrid="0">
      <p:cViewPr varScale="1">
        <p:scale>
          <a:sx n="21" d="100"/>
          <a:sy n="21" d="100"/>
        </p:scale>
        <p:origin x="362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9912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59675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" y="41648321"/>
            <a:ext cx="323992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6" y="0"/>
            <a:ext cx="32398954" cy="43200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505324" y="5794537"/>
            <a:ext cx="5881686" cy="2247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CN" sz="7500" b="1" dirty="0">
                <a:solidFill>
                  <a:srgbClr val="000E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Instructions</a:t>
            </a:r>
            <a:endParaRPr lang="zh-CN" altLang="en-US" sz="7500" b="1" dirty="0">
              <a:solidFill>
                <a:srgbClr val="000E6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5324" y="24821460"/>
            <a:ext cx="17844770" cy="16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500" b="1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Preferred Font</a:t>
            </a:r>
            <a:r>
              <a:rPr lang="zh-CN" altLang="en-US" sz="7500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：</a:t>
            </a:r>
            <a:endParaRPr lang="en-US" altLang="zh-CN" sz="7500" dirty="0">
              <a:solidFill>
                <a:srgbClr val="000C65"/>
              </a:solidFill>
              <a:latin typeface="Times New Roman" panose="02020603050405020304" pitchFamily="18" charset="0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副标题 2"/>
          <p:cNvSpPr txBox="1"/>
          <p:nvPr/>
        </p:nvSpPr>
        <p:spPr>
          <a:xfrm>
            <a:off x="4505324" y="9113803"/>
            <a:ext cx="22198172" cy="14596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3239770" rtl="0" eaLnBrk="1" latinLnBrk="0" hangingPunct="1">
              <a:lnSpc>
                <a:spcPct val="90000"/>
              </a:lnSpc>
              <a:spcBef>
                <a:spcPts val="3545"/>
              </a:spcBef>
              <a:buFont typeface="Arial" panose="020B0604020202020204" pitchFamily="34" charset="0"/>
              <a:buNone/>
              <a:defRPr sz="5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135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270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4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770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905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40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175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675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9810" indent="0" algn="ctr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 second slide is a poster template for your reference. You can either use it or create your own design. The size and the title figure should not be modified.</a:t>
            </a: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Prepare your poster in </a:t>
            </a:r>
            <a:r>
              <a:rPr lang="en-US" altLang="zh-CN" sz="6500" b="1" u="sng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English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 Include more figures and fewer texts for the presentation.</a:t>
            </a: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size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of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post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is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120 * 90 cm. 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figures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poster</a:t>
            </a:r>
            <a:r>
              <a:rPr lang="zh-CN" altLang="en-US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should have a nice resolution for print.</a:t>
            </a:r>
            <a:endParaRPr lang="zh-CN" altLang="en-US" sz="65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Accepted poster should be printed by the authors and will be displayed in a dedicated area provided by the conference organizer.</a:t>
            </a:r>
            <a:endParaRPr lang="zh-CN" altLang="en-US" sz="65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10"/>
          <p:cNvGraphicFramePr>
            <a:graphicFrameLocks noGrp="1"/>
          </p:cNvGraphicFramePr>
          <p:nvPr/>
        </p:nvGraphicFramePr>
        <p:xfrm>
          <a:off x="4505324" y="27551971"/>
          <a:ext cx="24241126" cy="1121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 Size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normal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4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bold </a:t>
                      </a:r>
                      <a:endParaRPr lang="zh-CN" alt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texts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space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6" y="0"/>
            <a:ext cx="32398954" cy="43200638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1790565" y="8962119"/>
            <a:ext cx="2881815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305732" y="5541047"/>
            <a:ext cx="21599526" cy="11696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7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Paper</a:t>
            </a:r>
            <a:r>
              <a:rPr lang="en-US" altLang="zh-CN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Title</a:t>
            </a:r>
            <a:endParaRPr lang="zh-CN" altLang="en-US" sz="7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1806" y="6918384"/>
            <a:ext cx="215995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A. </a:t>
            </a:r>
            <a:r>
              <a:rPr lang="en-US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Surname</a:t>
            </a:r>
            <a:r>
              <a:rPr lang="en-US" altLang="zh-CN" sz="48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B. Surname</a:t>
            </a:r>
            <a:r>
              <a:rPr lang="en-US" altLang="zh-CN" sz="48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en-US" altLang="zh-CN" sz="4500" b="1" baseline="30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3392" y="7932486"/>
            <a:ext cx="21599526" cy="708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40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First author’s affiliation, Country; </a:t>
            </a:r>
            <a:r>
              <a:rPr lang="en-US" altLang="zh-CN" sz="4000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Second author’s affiliation, Country; … </a:t>
            </a:r>
            <a:r>
              <a:rPr lang="en-US" altLang="zh-CN" sz="4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4000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837625" y="37223402"/>
            <a:ext cx="14400000" cy="4564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17" name="矩形 16"/>
          <p:cNvSpPr/>
          <p:nvPr/>
        </p:nvSpPr>
        <p:spPr>
          <a:xfrm>
            <a:off x="938896" y="36344980"/>
            <a:ext cx="14400000" cy="544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18" name="矩形 17"/>
          <p:cNvSpPr/>
          <p:nvPr/>
        </p:nvSpPr>
        <p:spPr>
          <a:xfrm>
            <a:off x="16837625" y="30750492"/>
            <a:ext cx="14400000" cy="6189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20" name="矩形 19"/>
          <p:cNvSpPr/>
          <p:nvPr/>
        </p:nvSpPr>
        <p:spPr>
          <a:xfrm>
            <a:off x="938896" y="24964571"/>
            <a:ext cx="14400000" cy="6189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21" name="矩形 20"/>
          <p:cNvSpPr/>
          <p:nvPr/>
        </p:nvSpPr>
        <p:spPr>
          <a:xfrm>
            <a:off x="938896" y="10001833"/>
            <a:ext cx="14400000" cy="6442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sp>
        <p:nvSpPr>
          <p:cNvPr id="22" name="矩形 21"/>
          <p:cNvSpPr/>
          <p:nvPr/>
        </p:nvSpPr>
        <p:spPr>
          <a:xfrm>
            <a:off x="16837625" y="17198462"/>
            <a:ext cx="14400000" cy="6942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5"/>
          </a:p>
        </p:txBody>
      </p:sp>
      <p:grpSp>
        <p:nvGrpSpPr>
          <p:cNvPr id="61" name="组合 60"/>
          <p:cNvGrpSpPr/>
          <p:nvPr/>
        </p:nvGrpSpPr>
        <p:grpSpPr>
          <a:xfrm>
            <a:off x="1873728" y="17232632"/>
            <a:ext cx="12390041" cy="6993499"/>
            <a:chOff x="585281" y="13399802"/>
            <a:chExt cx="9801818" cy="4569662"/>
          </a:xfrm>
        </p:grpSpPr>
        <p:sp>
          <p:nvSpPr>
            <p:cNvPr id="62" name="文本框 61"/>
            <p:cNvSpPr txBox="1"/>
            <p:nvPr/>
          </p:nvSpPr>
          <p:spPr>
            <a:xfrm>
              <a:off x="2849155" y="17507799"/>
              <a:ext cx="5392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Fig. 1. ............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(a)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[1]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(b) ..........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[2]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6994" y="13491893"/>
              <a:ext cx="4780105" cy="3528000"/>
            </a:xfrm>
            <a:prstGeom prst="rect">
              <a:avLst/>
            </a:prstGeom>
          </p:spPr>
        </p:pic>
        <p:sp>
          <p:nvSpPr>
            <p:cNvPr id="64" name="文本框 63"/>
            <p:cNvSpPr txBox="1"/>
            <p:nvPr/>
          </p:nvSpPr>
          <p:spPr>
            <a:xfrm>
              <a:off x="2769345" y="17021502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697008" y="17024649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81" y="13399802"/>
              <a:ext cx="5021712" cy="3610788"/>
            </a:xfrm>
            <a:prstGeom prst="rect">
              <a:avLst/>
            </a:prstGeom>
          </p:spPr>
        </p:pic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858" y="9609169"/>
            <a:ext cx="11847533" cy="6942431"/>
          </a:xfrm>
          <a:prstGeom prst="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1569049" y="10270899"/>
            <a:ext cx="978310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Introduction</a:t>
            </a: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7491009" y="17701527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569049" y="25278219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7491009" y="31163134"/>
            <a:ext cx="10037207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Conclusions</a:t>
            </a:r>
          </a:p>
          <a:p>
            <a:pPr indent="720090"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569049" y="36488541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17491009" y="37600584"/>
            <a:ext cx="10065999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References</a:t>
            </a:r>
          </a:p>
          <a:p>
            <a:pPr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</a:p>
          <a:p>
            <a:pPr indent="-720090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</a:p>
          <a:p>
            <a:pPr indent="-720090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6473" y="24310627"/>
            <a:ext cx="13123766" cy="63136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823" y="31251021"/>
            <a:ext cx="6504510" cy="5064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901" y="31251022"/>
            <a:ext cx="6389699" cy="506406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78083ff-2ae8-4290-b902-95daea92a55b"/>
  <p:tag name="COMMONDATA" val="eyJoZGlkIjoiNjJmMDM4ZmZkZjdiMmZlOWQzZmI5ZTZkYzY5ZDM2Y2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203</Words>
  <Application>Microsoft Office PowerPoint</Application>
  <PresentationFormat>自定义</PresentationFormat>
  <Paragraphs>43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微软雅黑</vt:lpstr>
      <vt:lpstr>Arial</vt:lpstr>
      <vt:lpstr>Calibri</vt:lpstr>
      <vt:lpstr>Calibri Light</vt:lpstr>
      <vt:lpstr>Times New Roman</vt:lpstr>
      <vt:lpstr>Office 主题​​</vt:lpstr>
      <vt:lpstr>Instructions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裴 紫文</cp:lastModifiedBy>
  <cp:revision>191</cp:revision>
  <cp:lastPrinted>2022-04-06T08:30:00Z</cp:lastPrinted>
  <dcterms:created xsi:type="dcterms:W3CDTF">2022-04-06T08:30:00Z</dcterms:created>
  <dcterms:modified xsi:type="dcterms:W3CDTF">2026-03-10T07:03:17Z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3DEDC87E1CC249F39B4EE4B5D04254CE_13</vt:lpwstr>
  </property>
</Properties>
</file>